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Roboto Slab"/>
      <p:regular r:id="rId15"/>
      <p:bold r:id="rId16"/>
    </p:embeddedFont>
    <p:embeddedFont>
      <p:font typeface="Robo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obotoSlab-regular.fntdata"/><Relationship Id="rId14" Type="http://schemas.openxmlformats.org/officeDocument/2006/relationships/slide" Target="slides/slide10.xml"/><Relationship Id="rId17" Type="http://schemas.openxmlformats.org/officeDocument/2006/relationships/font" Target="fonts/Roboto-regular.fntdata"/><Relationship Id="rId16" Type="http://schemas.openxmlformats.org/officeDocument/2006/relationships/font" Target="fonts/RobotoSlab-bold.fntdata"/><Relationship Id="rId5" Type="http://schemas.openxmlformats.org/officeDocument/2006/relationships/slide" Target="slides/slide1.xml"/><Relationship Id="rId19" Type="http://schemas.openxmlformats.org/officeDocument/2006/relationships/font" Target="fonts/Roboto-italic.fntdata"/><Relationship Id="rId6" Type="http://schemas.openxmlformats.org/officeDocument/2006/relationships/slide" Target="slides/slide2.xml"/><Relationship Id="rId18" Type="http://schemas.openxmlformats.org/officeDocument/2006/relationships/font" Target="fonts/Roboto-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8cb0ce2b3d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8cb0ce2b3d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20332ed9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20332ed9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9f43f0a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9f43f0a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86d82351f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86d82351f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9f43f0a7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9f43f0a7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86d82351f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86d82351f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9f43f0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9f43f0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9f43f0a7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9f43f0a7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8d2f9e29f5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8d2f9e29f5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5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8.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Clr>
                <a:schemeClr val="dk1"/>
              </a:buClr>
              <a:buSzPct val="27500"/>
              <a:buFont typeface="Arial"/>
              <a:buNone/>
            </a:pPr>
            <a:r>
              <a:rPr lang="en"/>
              <a:t>What’s For Dinner?</a:t>
            </a:r>
            <a:endParaRPr/>
          </a:p>
          <a:p>
            <a:pPr indent="0" lvl="0" marL="0" rtl="0" algn="ctr">
              <a:spcBef>
                <a:spcPts val="0"/>
              </a:spcBef>
              <a:spcAft>
                <a:spcPts val="0"/>
              </a:spcAft>
              <a:buClr>
                <a:schemeClr val="dk1"/>
              </a:buClr>
              <a:buSzPct val="33788"/>
              <a:buFont typeface="Arial"/>
              <a:buNone/>
            </a:pPr>
            <a:r>
              <a:rPr lang="en" sz="3255"/>
              <a:t>Food Recipe App</a:t>
            </a:r>
            <a:endParaRPr sz="3255"/>
          </a:p>
          <a:p>
            <a:pPr indent="0" lvl="0" marL="0" rtl="0" algn="ctr">
              <a:spcBef>
                <a:spcPts val="0"/>
              </a:spcBef>
              <a:spcAft>
                <a:spcPts val="0"/>
              </a:spcAft>
              <a:buNone/>
            </a:pPr>
            <a:r>
              <a:rPr lang="en" sz="2900"/>
              <a:t>Team Svelte</a:t>
            </a:r>
            <a:endParaRPr sz="2900"/>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Jihong, Jordan, Ahmed, Mikaaeel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2"/>
          <p:cNvSpPr txBox="1"/>
          <p:nvPr/>
        </p:nvSpPr>
        <p:spPr>
          <a:xfrm>
            <a:off x="1069600" y="519075"/>
            <a:ext cx="707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26" name="Google Shape;126;p22"/>
          <p:cNvSpPr txBox="1"/>
          <p:nvPr>
            <p:ph idx="1" type="body"/>
          </p:nvPr>
        </p:nvSpPr>
        <p:spPr>
          <a:xfrm>
            <a:off x="387900" y="1317149"/>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900"/>
              <a:t>Thank You for </a:t>
            </a:r>
            <a:r>
              <a:rPr lang="en" sz="2900"/>
              <a:t>listening</a:t>
            </a:r>
            <a:r>
              <a:rPr lang="en" sz="2900"/>
              <a:t> to our presentation. If you would like to ask any questions about our project, then please feel free to.</a:t>
            </a:r>
            <a:endParaRPr sz="2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201725" y="199075"/>
            <a:ext cx="3441000" cy="483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SzPct val="33904"/>
              <a:buNone/>
            </a:pPr>
            <a:r>
              <a:rPr lang="en" sz="2920"/>
              <a:t>Elevator pitch</a:t>
            </a:r>
            <a:endParaRPr sz="2920"/>
          </a:p>
        </p:txBody>
      </p:sp>
      <p:pic>
        <p:nvPicPr>
          <p:cNvPr id="70" name="Google Shape;70;p14"/>
          <p:cNvPicPr preferRelativeResize="0"/>
          <p:nvPr/>
        </p:nvPicPr>
        <p:blipFill>
          <a:blip r:embed="rId3">
            <a:alphaModFix/>
          </a:blip>
          <a:stretch>
            <a:fillRect/>
          </a:stretch>
        </p:blipFill>
        <p:spPr>
          <a:xfrm>
            <a:off x="2234060" y="2073850"/>
            <a:ext cx="4675874" cy="2758175"/>
          </a:xfrm>
          <a:prstGeom prst="rect">
            <a:avLst/>
          </a:prstGeom>
          <a:noFill/>
          <a:ln>
            <a:noFill/>
          </a:ln>
        </p:spPr>
      </p:pic>
      <p:pic>
        <p:nvPicPr>
          <p:cNvPr id="71" name="Google Shape;71;p14"/>
          <p:cNvPicPr preferRelativeResize="0"/>
          <p:nvPr/>
        </p:nvPicPr>
        <p:blipFill>
          <a:blip r:embed="rId4">
            <a:alphaModFix/>
          </a:blip>
          <a:stretch>
            <a:fillRect/>
          </a:stretch>
        </p:blipFill>
        <p:spPr>
          <a:xfrm>
            <a:off x="707813" y="777750"/>
            <a:ext cx="7400925" cy="1104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87900" y="471675"/>
            <a:ext cx="18495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Concept</a:t>
            </a:r>
            <a:endParaRPr/>
          </a:p>
        </p:txBody>
      </p:sp>
      <p:sp>
        <p:nvSpPr>
          <p:cNvPr id="77" name="Google Shape;77;p15"/>
          <p:cNvSpPr txBox="1"/>
          <p:nvPr>
            <p:ph idx="1" type="body"/>
          </p:nvPr>
        </p:nvSpPr>
        <p:spPr>
          <a:xfrm>
            <a:off x="387900" y="1489825"/>
            <a:ext cx="5260500" cy="3449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1200"/>
              </a:spcAft>
              <a:buNone/>
            </a:pPr>
            <a:r>
              <a:rPr lang="en"/>
              <a:t>Users are able to type in three ingredients consisting of a meat, vegetable, and fruit. Thereafter, the user can click on the ‘Find my dinner’ button, which will generate the top six recipes consisting of those ingredients. The user can then click on the card they desire and will be directed to a page containing that recipe. There will also be the choice of adding a cocktail or beer to your dinner by clicking on either the ‘Random cocktail’ button, or the ‘Random beer’ button. This will generate a random cocktail or beer and will present the drink on screen in card format. </a:t>
            </a:r>
            <a:endParaRPr/>
          </a:p>
        </p:txBody>
      </p:sp>
      <p:pic>
        <p:nvPicPr>
          <p:cNvPr id="78" name="Google Shape;78;p15"/>
          <p:cNvPicPr preferRelativeResize="0"/>
          <p:nvPr/>
        </p:nvPicPr>
        <p:blipFill>
          <a:blip r:embed="rId3">
            <a:alphaModFix/>
          </a:blip>
          <a:stretch>
            <a:fillRect/>
          </a:stretch>
        </p:blipFill>
        <p:spPr>
          <a:xfrm>
            <a:off x="4081650" y="232013"/>
            <a:ext cx="2131200" cy="1056274"/>
          </a:xfrm>
          <a:prstGeom prst="rect">
            <a:avLst/>
          </a:prstGeom>
          <a:noFill/>
          <a:ln>
            <a:noFill/>
          </a:ln>
        </p:spPr>
      </p:pic>
      <p:pic>
        <p:nvPicPr>
          <p:cNvPr id="79" name="Google Shape;79;p15"/>
          <p:cNvPicPr preferRelativeResize="0"/>
          <p:nvPr/>
        </p:nvPicPr>
        <p:blipFill>
          <a:blip r:embed="rId4">
            <a:alphaModFix/>
          </a:blip>
          <a:stretch>
            <a:fillRect/>
          </a:stretch>
        </p:blipFill>
        <p:spPr>
          <a:xfrm>
            <a:off x="6394613" y="870415"/>
            <a:ext cx="2362275" cy="1574476"/>
          </a:xfrm>
          <a:prstGeom prst="rect">
            <a:avLst/>
          </a:prstGeom>
          <a:noFill/>
          <a:ln>
            <a:noFill/>
          </a:ln>
        </p:spPr>
      </p:pic>
      <p:pic>
        <p:nvPicPr>
          <p:cNvPr id="80" name="Google Shape;80;p15"/>
          <p:cNvPicPr preferRelativeResize="0"/>
          <p:nvPr/>
        </p:nvPicPr>
        <p:blipFill>
          <a:blip r:embed="rId5">
            <a:alphaModFix/>
          </a:blip>
          <a:stretch>
            <a:fillRect/>
          </a:stretch>
        </p:blipFill>
        <p:spPr>
          <a:xfrm>
            <a:off x="5782525" y="2831944"/>
            <a:ext cx="2974375" cy="1968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Concept</a:t>
            </a:r>
            <a:endParaRPr/>
          </a:p>
        </p:txBody>
      </p:sp>
      <p:sp>
        <p:nvSpPr>
          <p:cNvPr id="86" name="Google Shape;86;p16"/>
          <p:cNvSpPr txBox="1"/>
          <p:nvPr>
            <p:ph idx="1" type="body"/>
          </p:nvPr>
        </p:nvSpPr>
        <p:spPr>
          <a:xfrm>
            <a:off x="562925" y="1391600"/>
            <a:ext cx="5331000" cy="36240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Motivation for development? This project was chosen to make life easier for those who are hungry and cannot decide what they want to eat. The concept behind this was to allow the individual to select what ingredients they enjoy the most, or the only ingredients they can find in the house. This allows them to find a recipe with these ingredients to save their time, or to try a completely new recipe for the first time. A random drink can also be selected if they are thirsty and cannot decide which drink they want.  </a:t>
            </a:r>
            <a:endParaRPr/>
          </a:p>
          <a:p>
            <a:pPr indent="0" lvl="0" marL="0" rtl="0" algn="l">
              <a:spcBef>
                <a:spcPts val="1200"/>
              </a:spcBef>
              <a:spcAft>
                <a:spcPts val="0"/>
              </a:spcAft>
              <a:buNone/>
            </a:pPr>
            <a:r>
              <a:rPr lang="en"/>
              <a:t>User story - </a:t>
            </a:r>
            <a:endParaRPr/>
          </a:p>
          <a:p>
            <a:pPr indent="0" lvl="0" marL="0" rtl="0" algn="l">
              <a:spcBef>
                <a:spcPts val="1200"/>
              </a:spcBef>
              <a:spcAft>
                <a:spcPts val="1200"/>
              </a:spcAft>
              <a:buNone/>
            </a:pPr>
            <a:r>
              <a:rPr lang="en"/>
              <a:t>As a user, I want to type in a meat, vegetable, and fruit to generate a random recipe, so that I can save my time or try new recipes.</a:t>
            </a:r>
            <a:endParaRPr/>
          </a:p>
        </p:txBody>
      </p:sp>
      <p:pic>
        <p:nvPicPr>
          <p:cNvPr id="87" name="Google Shape;87;p16"/>
          <p:cNvPicPr preferRelativeResize="0"/>
          <p:nvPr/>
        </p:nvPicPr>
        <p:blipFill>
          <a:blip r:embed="rId3">
            <a:alphaModFix/>
          </a:blip>
          <a:stretch>
            <a:fillRect/>
          </a:stretch>
        </p:blipFill>
        <p:spPr>
          <a:xfrm>
            <a:off x="5953200" y="318225"/>
            <a:ext cx="2857500" cy="2324100"/>
          </a:xfrm>
          <a:prstGeom prst="rect">
            <a:avLst/>
          </a:prstGeom>
          <a:noFill/>
          <a:ln>
            <a:noFill/>
          </a:ln>
        </p:spPr>
      </p:pic>
      <p:pic>
        <p:nvPicPr>
          <p:cNvPr id="88" name="Google Shape;88;p16"/>
          <p:cNvPicPr preferRelativeResize="0"/>
          <p:nvPr/>
        </p:nvPicPr>
        <p:blipFill>
          <a:blip r:embed="rId4">
            <a:alphaModFix/>
          </a:blip>
          <a:stretch>
            <a:fillRect/>
          </a:stretch>
        </p:blipFill>
        <p:spPr>
          <a:xfrm>
            <a:off x="6332825" y="2819225"/>
            <a:ext cx="2229017" cy="21963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Process</a:t>
            </a:r>
            <a:endParaRPr/>
          </a:p>
        </p:txBody>
      </p:sp>
      <p:sp>
        <p:nvSpPr>
          <p:cNvPr id="94" name="Google Shape;94;p17"/>
          <p:cNvSpPr txBox="1"/>
          <p:nvPr>
            <p:ph idx="1" type="body"/>
          </p:nvPr>
        </p:nvSpPr>
        <p:spPr>
          <a:xfrm>
            <a:off x="311700" y="1242625"/>
            <a:ext cx="6018900" cy="3790800"/>
          </a:xfrm>
          <a:prstGeom prst="rect">
            <a:avLst/>
          </a:prstGeom>
        </p:spPr>
        <p:txBody>
          <a:bodyPr anchorCtr="0" anchor="t" bIns="91425" lIns="91425" spcFirstLastPara="1" rIns="91425" wrap="square" tIns="91425">
            <a:normAutofit fontScale="85000" lnSpcReduction="20000"/>
          </a:bodyPr>
          <a:lstStyle/>
          <a:p>
            <a:pPr indent="-314960" lvl="0" marL="457200" rtl="0" algn="l">
              <a:spcBef>
                <a:spcPts val="0"/>
              </a:spcBef>
              <a:spcAft>
                <a:spcPts val="0"/>
              </a:spcAft>
              <a:buSzPct val="100000"/>
              <a:buChar char="●"/>
            </a:pPr>
            <a:r>
              <a:rPr lang="en" sz="1600"/>
              <a:t>Technologies used -  The technologies used in this project are: HTML, CSS, JavaScript, Spoonacular API, thecocktaildb API, openfoodfacts API.</a:t>
            </a:r>
            <a:endParaRPr sz="1600"/>
          </a:p>
          <a:p>
            <a:pPr indent="-314960" lvl="0" marL="457200" rtl="0" algn="l">
              <a:spcBef>
                <a:spcPts val="0"/>
              </a:spcBef>
              <a:spcAft>
                <a:spcPts val="0"/>
              </a:spcAft>
              <a:buSzPct val="100000"/>
              <a:buChar char="●"/>
            </a:pPr>
            <a:r>
              <a:rPr lang="en" sz="1600"/>
              <a:t>Breakdown of tasks and roles:</a:t>
            </a:r>
            <a:endParaRPr sz="1600"/>
          </a:p>
          <a:p>
            <a:pPr indent="-314960" lvl="0" marL="457200" rtl="0" algn="l">
              <a:spcBef>
                <a:spcPts val="0"/>
              </a:spcBef>
              <a:spcAft>
                <a:spcPts val="0"/>
              </a:spcAft>
              <a:buSzPct val="100000"/>
              <a:buChar char="●"/>
            </a:pPr>
            <a:r>
              <a:rPr lang="en" sz="1600"/>
              <a:t>Mikaaeel - Role: HTML and presentation - Tasks: - Making HTML layout with semantic elements - Adding id’s and classes to elements for CSS and JavaScript files - Making the presentation</a:t>
            </a:r>
            <a:endParaRPr sz="1600"/>
          </a:p>
          <a:p>
            <a:pPr indent="-314960" lvl="0" marL="457200" rtl="0" algn="l">
              <a:spcBef>
                <a:spcPts val="0"/>
              </a:spcBef>
              <a:spcAft>
                <a:spcPts val="0"/>
              </a:spcAft>
              <a:buSzPct val="100000"/>
              <a:buChar char="●"/>
            </a:pPr>
            <a:r>
              <a:rPr lang="en" sz="1600"/>
              <a:t>Ahmed - Role: CSS - Tasks: - Using CSS to style the HTML layout and make the UI look professional - Making the page responsive</a:t>
            </a:r>
            <a:endParaRPr sz="1600"/>
          </a:p>
          <a:p>
            <a:pPr indent="-314960" lvl="0" marL="457200" rtl="0" algn="l">
              <a:spcBef>
                <a:spcPts val="0"/>
              </a:spcBef>
              <a:spcAft>
                <a:spcPts val="0"/>
              </a:spcAft>
              <a:buSzPct val="100000"/>
              <a:buChar char="●"/>
            </a:pPr>
            <a:r>
              <a:rPr lang="en" sz="1600"/>
              <a:t> Jihong - Role: JavaScript ingredients section - Tasks: - Using JavaScript to manipulate the DOM by adding functions and event listeners to buttons to display the recipes - Fetching these recipes from the Spoonacular API</a:t>
            </a:r>
            <a:endParaRPr sz="1600"/>
          </a:p>
          <a:p>
            <a:pPr indent="-314960" lvl="0" marL="457200" rtl="0" algn="l">
              <a:spcBef>
                <a:spcPts val="0"/>
              </a:spcBef>
              <a:spcAft>
                <a:spcPts val="0"/>
              </a:spcAft>
              <a:buSzPct val="100000"/>
              <a:buChar char="●"/>
            </a:pPr>
            <a:r>
              <a:rPr lang="en" sz="1600"/>
              <a:t>Jordan - Role: JavaScript drinks section - Tasks: Using JavaScript to manipulate the DOM by adding functions and event listeners to buttons to display the drinks using thecocktaildb API, and openfoodfacts API.</a:t>
            </a:r>
            <a:endParaRPr/>
          </a:p>
        </p:txBody>
      </p:sp>
      <p:pic>
        <p:nvPicPr>
          <p:cNvPr id="95" name="Google Shape;95;p17"/>
          <p:cNvPicPr preferRelativeResize="0"/>
          <p:nvPr/>
        </p:nvPicPr>
        <p:blipFill>
          <a:blip r:embed="rId3">
            <a:alphaModFix/>
          </a:blip>
          <a:stretch>
            <a:fillRect/>
          </a:stretch>
        </p:blipFill>
        <p:spPr>
          <a:xfrm>
            <a:off x="6330597" y="368375"/>
            <a:ext cx="2710299" cy="1819651"/>
          </a:xfrm>
          <a:prstGeom prst="rect">
            <a:avLst/>
          </a:prstGeom>
          <a:noFill/>
          <a:ln>
            <a:noFill/>
          </a:ln>
        </p:spPr>
      </p:pic>
      <p:pic>
        <p:nvPicPr>
          <p:cNvPr id="96" name="Google Shape;96;p17"/>
          <p:cNvPicPr preferRelativeResize="0"/>
          <p:nvPr/>
        </p:nvPicPr>
        <p:blipFill>
          <a:blip r:embed="rId4">
            <a:alphaModFix/>
          </a:blip>
          <a:stretch>
            <a:fillRect/>
          </a:stretch>
        </p:blipFill>
        <p:spPr>
          <a:xfrm>
            <a:off x="6330601" y="2666750"/>
            <a:ext cx="2710300" cy="1644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Process</a:t>
            </a:r>
            <a:endParaRPr/>
          </a:p>
        </p:txBody>
      </p:sp>
      <p:sp>
        <p:nvSpPr>
          <p:cNvPr id="102" name="Google Shape;102;p18"/>
          <p:cNvSpPr txBox="1"/>
          <p:nvPr>
            <p:ph idx="1" type="body"/>
          </p:nvPr>
        </p:nvSpPr>
        <p:spPr>
          <a:xfrm>
            <a:off x="387900" y="768575"/>
            <a:ext cx="8368200" cy="41385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t/>
            </a:r>
            <a:endParaRPr sz="7200"/>
          </a:p>
          <a:p>
            <a:pPr indent="-336550" lvl="0" marL="457200" rtl="0" algn="l">
              <a:spcBef>
                <a:spcPts val="1200"/>
              </a:spcBef>
              <a:spcAft>
                <a:spcPts val="0"/>
              </a:spcAft>
              <a:buSzPct val="100000"/>
              <a:buChar char="●"/>
            </a:pPr>
            <a:r>
              <a:rPr lang="en" sz="6800"/>
              <a:t>Challenges:  - Originally there was going to be a section for soft drinks and cocktails, but finding an API for soft drinks was difficult as no APIs could be found. The soft drinks section was then replaced with a beer section instead. -  Merge conflicts at times along with making sure everyone's code was compatible with one another.</a:t>
            </a:r>
            <a:endParaRPr sz="6800"/>
          </a:p>
          <a:p>
            <a:pPr indent="0" lvl="0" marL="0" rtl="0" algn="l">
              <a:spcBef>
                <a:spcPts val="1200"/>
              </a:spcBef>
              <a:spcAft>
                <a:spcPts val="0"/>
              </a:spcAft>
              <a:buNone/>
            </a:pPr>
            <a:r>
              <a:t/>
            </a:r>
            <a:endParaRPr sz="4468"/>
          </a:p>
          <a:p>
            <a:pPr indent="-337639" lvl="0" marL="457200" rtl="0" algn="l">
              <a:spcBef>
                <a:spcPts val="1200"/>
              </a:spcBef>
              <a:spcAft>
                <a:spcPts val="0"/>
              </a:spcAft>
              <a:buSzPct val="100000"/>
              <a:buChar char="●"/>
            </a:pPr>
            <a:r>
              <a:rPr lang="en" sz="6868"/>
              <a:t>Successes: - When ingredients are typed into the input boxes and the button is clicked, the top 6 recipes containing those ingredients are generated onto the page by being fetched from the api using JavaScript. This  will take the user to the responding page which has details on how to make this recipe. The same result is found for the drinks section. - The CSS used to style the HTML is professional and eye-catching, making the UI easy to navigate and use, therefore enhancing the user’s experience.</a:t>
            </a:r>
            <a:endParaRPr sz="6868"/>
          </a:p>
          <a:p>
            <a:pPr indent="0" lvl="0" marL="457200" rtl="0" algn="l">
              <a:spcBef>
                <a:spcPts val="1200"/>
              </a:spcBef>
              <a:spcAft>
                <a:spcPts val="0"/>
              </a:spcAft>
              <a:buNone/>
            </a:pPr>
            <a:r>
              <a:t/>
            </a:r>
            <a:endParaRPr sz="4468"/>
          </a:p>
          <a:p>
            <a:pPr indent="0" lvl="0" marL="457200" rtl="0" algn="l">
              <a:spcBef>
                <a:spcPts val="1200"/>
              </a:spcBef>
              <a:spcAft>
                <a:spcPts val="0"/>
              </a:spcAft>
              <a:buNone/>
            </a:pPr>
            <a:r>
              <a:t/>
            </a:r>
            <a:endParaRPr sz="3748"/>
          </a:p>
          <a:p>
            <a:pPr indent="0" lvl="0" marL="0" rtl="0" algn="l">
              <a:spcBef>
                <a:spcPts val="1200"/>
              </a:spcBef>
              <a:spcAft>
                <a:spcPts val="0"/>
              </a:spcAft>
              <a:buNone/>
            </a:pPr>
            <a:r>
              <a:t/>
            </a:r>
            <a:endParaRPr sz="1600"/>
          </a:p>
          <a:p>
            <a:pPr indent="0" lvl="0" marL="45720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9"/>
          <p:cNvSpPr txBox="1"/>
          <p:nvPr>
            <p:ph type="title"/>
          </p:nvPr>
        </p:nvSpPr>
        <p:spPr>
          <a:xfrm>
            <a:off x="460950" y="538050"/>
            <a:ext cx="8222100" cy="907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Demo</a:t>
            </a:r>
            <a:endParaRPr/>
          </a:p>
        </p:txBody>
      </p:sp>
      <p:pic>
        <p:nvPicPr>
          <p:cNvPr id="108" name="Google Shape;108;p19"/>
          <p:cNvPicPr preferRelativeResize="0"/>
          <p:nvPr/>
        </p:nvPicPr>
        <p:blipFill>
          <a:blip r:embed="rId3">
            <a:alphaModFix/>
          </a:blip>
          <a:stretch>
            <a:fillRect/>
          </a:stretch>
        </p:blipFill>
        <p:spPr>
          <a:xfrm>
            <a:off x="2028375" y="1445550"/>
            <a:ext cx="5087242" cy="33931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Directions for Future Development</a:t>
            </a:r>
            <a:endParaRPr/>
          </a:p>
        </p:txBody>
      </p:sp>
      <p:sp>
        <p:nvSpPr>
          <p:cNvPr id="114" name="Google Shape;114;p20"/>
          <p:cNvSpPr txBox="1"/>
          <p:nvPr>
            <p:ph idx="1" type="body"/>
          </p:nvPr>
        </p:nvSpPr>
        <p:spPr>
          <a:xfrm>
            <a:off x="387900" y="1368450"/>
            <a:ext cx="8368200" cy="35022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To develop the application further, we would like to implement </a:t>
            </a:r>
            <a:r>
              <a:rPr lang="en"/>
              <a:t>a section which displays previously searched ingredients and recipes made by the user. This will allow the user to recall recipes and ingredients they have previously tried, making it easier for them in the future so they can try new ingredients and new recipes.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To also further develop the cocktail api by using additional data on what ingredients are used to in the cocktail and how to make the drink. As well as this, we would like to add a link  to the cocktail image which takes the user to the recipe page.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Links</a:t>
            </a:r>
            <a:endParaRPr/>
          </a:p>
        </p:txBody>
      </p:sp>
      <p:sp>
        <p:nvSpPr>
          <p:cNvPr id="120" name="Google Shape;120;p2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Deployed App Link: https://gibbo3433.github.io/Project-1/</a:t>
            </a:r>
            <a:endParaRPr/>
          </a:p>
          <a:p>
            <a:pPr indent="-342900" lvl="0" marL="457200" rtl="0" algn="l">
              <a:spcBef>
                <a:spcPts val="0"/>
              </a:spcBef>
              <a:spcAft>
                <a:spcPts val="0"/>
              </a:spcAft>
              <a:buSzPts val="1800"/>
              <a:buChar char="●"/>
            </a:pPr>
            <a:r>
              <a:rPr lang="en"/>
              <a:t>GitHub Repo Link: https://github.com/gibbo3433/Project-1</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4065"/>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